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</p:sldMasterIdLst>
  <p:sldIdLst>
    <p:sldId id="256" r:id="rId3"/>
    <p:sldId id="261" r:id="rId4"/>
    <p:sldId id="270" r:id="rId5"/>
    <p:sldId id="269" r:id="rId6"/>
    <p:sldId id="271" r:id="rId7"/>
    <p:sldId id="27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7" autoAdjust="0"/>
    <p:restoredTop sz="94692"/>
  </p:normalViewPr>
  <p:slideViewPr>
    <p:cSldViewPr snapToGrid="0">
      <p:cViewPr varScale="1">
        <p:scale>
          <a:sx n="114" d="100"/>
          <a:sy n="114" d="100"/>
        </p:scale>
        <p:origin x="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10" name="Google Shape;10;p2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1" name="Google Shape;11;p2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50967" y="815400"/>
            <a:ext cx="5327200" cy="444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400"/>
              <a:buNone/>
              <a:defRPr sz="85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400"/>
              <a:buNone/>
              <a:defRPr sz="85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400"/>
              <a:buNone/>
              <a:defRPr sz="85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400"/>
              <a:buNone/>
              <a:defRPr sz="85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400"/>
              <a:buNone/>
              <a:defRPr sz="85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400"/>
              <a:buNone/>
              <a:defRPr sz="85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400"/>
              <a:buNone/>
              <a:defRPr sz="85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400"/>
              <a:buNone/>
              <a:defRPr sz="85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400"/>
              <a:buNone/>
              <a:defRPr sz="85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950967" y="5467800"/>
            <a:ext cx="5327200" cy="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" name="Google Shape;14;p2"/>
          <p:cNvSpPr>
            <a:spLocks noGrp="1"/>
          </p:cNvSpPr>
          <p:nvPr>
            <p:ph type="pic" idx="2"/>
          </p:nvPr>
        </p:nvSpPr>
        <p:spPr>
          <a:xfrm>
            <a:off x="6481200" y="523507"/>
            <a:ext cx="4750800" cy="6334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43209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3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78" name="Google Shape;78;p13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79" name="Google Shape;79;p13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0" name="Google Shape;80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9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2" hasCustomPrompt="1"/>
          </p:nvPr>
        </p:nvSpPr>
        <p:spPr>
          <a:xfrm>
            <a:off x="1080000" y="2049600"/>
            <a:ext cx="960000" cy="76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3" hasCustomPrompt="1"/>
          </p:nvPr>
        </p:nvSpPr>
        <p:spPr>
          <a:xfrm>
            <a:off x="1080000" y="4094139"/>
            <a:ext cx="960000" cy="76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4" hasCustomPrompt="1"/>
          </p:nvPr>
        </p:nvSpPr>
        <p:spPr>
          <a:xfrm>
            <a:off x="4679000" y="2049600"/>
            <a:ext cx="960000" cy="76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9000" y="4094139"/>
            <a:ext cx="960000" cy="76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6" hasCustomPrompt="1"/>
          </p:nvPr>
        </p:nvSpPr>
        <p:spPr>
          <a:xfrm>
            <a:off x="8278067" y="2049600"/>
            <a:ext cx="960000" cy="76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7" hasCustomPrompt="1"/>
          </p:nvPr>
        </p:nvSpPr>
        <p:spPr>
          <a:xfrm>
            <a:off x="8278067" y="4094139"/>
            <a:ext cx="960000" cy="76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960000" y="2817589"/>
            <a:ext cx="3074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8"/>
          </p:nvPr>
        </p:nvSpPr>
        <p:spPr>
          <a:xfrm>
            <a:off x="4559000" y="2817589"/>
            <a:ext cx="3074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9"/>
          </p:nvPr>
        </p:nvSpPr>
        <p:spPr>
          <a:xfrm>
            <a:off x="8158067" y="2817589"/>
            <a:ext cx="3074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3"/>
          </p:nvPr>
        </p:nvSpPr>
        <p:spPr>
          <a:xfrm>
            <a:off x="960000" y="4862133"/>
            <a:ext cx="3074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4"/>
          </p:nvPr>
        </p:nvSpPr>
        <p:spPr>
          <a:xfrm>
            <a:off x="4559000" y="4862133"/>
            <a:ext cx="3074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5"/>
          </p:nvPr>
        </p:nvSpPr>
        <p:spPr>
          <a:xfrm>
            <a:off x="8158067" y="4862133"/>
            <a:ext cx="3074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79061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4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95" name="Google Shape;95;p14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96" name="Google Shape;96;p14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950967" y="4414192"/>
            <a:ext cx="4704000" cy="7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1"/>
          </p:nvPr>
        </p:nvSpPr>
        <p:spPr>
          <a:xfrm>
            <a:off x="950967" y="1705008"/>
            <a:ext cx="4704000" cy="27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9" name="Google Shape;99;p14"/>
          <p:cNvSpPr>
            <a:spLocks noGrp="1"/>
          </p:cNvSpPr>
          <p:nvPr>
            <p:ph type="pic" idx="2"/>
          </p:nvPr>
        </p:nvSpPr>
        <p:spPr>
          <a:xfrm>
            <a:off x="6481200" y="523507"/>
            <a:ext cx="4750800" cy="6334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91800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6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107" name="Google Shape;107;p16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08" name="Google Shape;108;p16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8157833" y="719333"/>
            <a:ext cx="3072000" cy="168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ubTitle" idx="1"/>
          </p:nvPr>
        </p:nvSpPr>
        <p:spPr>
          <a:xfrm>
            <a:off x="8157833" y="2300517"/>
            <a:ext cx="30720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" name="Google Shape;111;p16"/>
          <p:cNvSpPr>
            <a:spLocks noGrp="1"/>
          </p:cNvSpPr>
          <p:nvPr>
            <p:ph type="pic" idx="2"/>
          </p:nvPr>
        </p:nvSpPr>
        <p:spPr>
          <a:xfrm>
            <a:off x="960000" y="522001"/>
            <a:ext cx="4752000" cy="63360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16"/>
          <p:cNvSpPr>
            <a:spLocks noGrp="1"/>
          </p:cNvSpPr>
          <p:nvPr>
            <p:ph type="pic" idx="3"/>
          </p:nvPr>
        </p:nvSpPr>
        <p:spPr>
          <a:xfrm>
            <a:off x="5904000" y="522000"/>
            <a:ext cx="2050800" cy="30096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16"/>
          <p:cNvSpPr>
            <a:spLocks noGrp="1"/>
          </p:cNvSpPr>
          <p:nvPr>
            <p:ph type="pic" idx="4"/>
          </p:nvPr>
        </p:nvSpPr>
        <p:spPr>
          <a:xfrm>
            <a:off x="5904000" y="3734933"/>
            <a:ext cx="5326000" cy="31232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2196199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17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116" name="Google Shape;116;p17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17" name="Google Shape;117;p17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9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960000" y="1557767"/>
            <a:ext cx="5136000" cy="4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 Light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6096000" y="1557767"/>
            <a:ext cx="5136000" cy="45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 Light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35827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8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123" name="Google Shape;123;p18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24" name="Google Shape;124;p18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9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1"/>
          </p:nvPr>
        </p:nvSpPr>
        <p:spPr>
          <a:xfrm>
            <a:off x="960000" y="4414664"/>
            <a:ext cx="3264000" cy="17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ubTitle" idx="2"/>
          </p:nvPr>
        </p:nvSpPr>
        <p:spPr>
          <a:xfrm>
            <a:off x="4464000" y="4414664"/>
            <a:ext cx="3264000" cy="17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3"/>
          </p:nvPr>
        </p:nvSpPr>
        <p:spPr>
          <a:xfrm>
            <a:off x="7968000" y="4414664"/>
            <a:ext cx="3264000" cy="17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4"/>
          </p:nvPr>
        </p:nvSpPr>
        <p:spPr>
          <a:xfrm>
            <a:off x="960000" y="3812668"/>
            <a:ext cx="326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5"/>
          </p:nvPr>
        </p:nvSpPr>
        <p:spPr>
          <a:xfrm>
            <a:off x="4464000" y="3812668"/>
            <a:ext cx="326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6"/>
          </p:nvPr>
        </p:nvSpPr>
        <p:spPr>
          <a:xfrm>
            <a:off x="7968000" y="3812667"/>
            <a:ext cx="32640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2" name="Google Shape;132;p18"/>
          <p:cNvSpPr>
            <a:spLocks noGrp="1"/>
          </p:cNvSpPr>
          <p:nvPr>
            <p:ph type="pic" idx="7"/>
          </p:nvPr>
        </p:nvSpPr>
        <p:spPr>
          <a:xfrm>
            <a:off x="1079999" y="1561800"/>
            <a:ext cx="3024000" cy="2250800"/>
          </a:xfrm>
          <a:prstGeom prst="rect">
            <a:avLst/>
          </a:prstGeom>
          <a:noFill/>
          <a:ln>
            <a:noFill/>
          </a:ln>
        </p:spPr>
      </p:sp>
      <p:sp>
        <p:nvSpPr>
          <p:cNvPr id="133" name="Google Shape;133;p18"/>
          <p:cNvSpPr>
            <a:spLocks noGrp="1"/>
          </p:cNvSpPr>
          <p:nvPr>
            <p:ph type="pic" idx="8"/>
          </p:nvPr>
        </p:nvSpPr>
        <p:spPr>
          <a:xfrm>
            <a:off x="4583999" y="1561800"/>
            <a:ext cx="3024000" cy="22504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18"/>
          <p:cNvSpPr>
            <a:spLocks noGrp="1"/>
          </p:cNvSpPr>
          <p:nvPr>
            <p:ph type="pic" idx="9"/>
          </p:nvPr>
        </p:nvSpPr>
        <p:spPr>
          <a:xfrm>
            <a:off x="8088000" y="1561800"/>
            <a:ext cx="3024000" cy="2250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7657038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9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137" name="Google Shape;137;p19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38" name="Google Shape;138;p19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9" name="Google Shape;139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9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1"/>
          </p:nvPr>
        </p:nvSpPr>
        <p:spPr>
          <a:xfrm>
            <a:off x="2780000" y="2328833"/>
            <a:ext cx="3264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2"/>
          </p:nvPr>
        </p:nvSpPr>
        <p:spPr>
          <a:xfrm>
            <a:off x="8064000" y="2328833"/>
            <a:ext cx="3168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subTitle" idx="3"/>
          </p:nvPr>
        </p:nvSpPr>
        <p:spPr>
          <a:xfrm>
            <a:off x="2780000" y="4661067"/>
            <a:ext cx="3264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subTitle" idx="4"/>
          </p:nvPr>
        </p:nvSpPr>
        <p:spPr>
          <a:xfrm>
            <a:off x="8064000" y="4661067"/>
            <a:ext cx="3168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subTitle" idx="5"/>
          </p:nvPr>
        </p:nvSpPr>
        <p:spPr>
          <a:xfrm>
            <a:off x="2780000" y="1691633"/>
            <a:ext cx="3264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subTitle" idx="6"/>
          </p:nvPr>
        </p:nvSpPr>
        <p:spPr>
          <a:xfrm>
            <a:off x="2780000" y="4023867"/>
            <a:ext cx="3264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subTitle" idx="7"/>
          </p:nvPr>
        </p:nvSpPr>
        <p:spPr>
          <a:xfrm>
            <a:off x="8064000" y="1691633"/>
            <a:ext cx="3168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7" name="Google Shape;147;p19"/>
          <p:cNvSpPr txBox="1">
            <a:spLocks noGrp="1"/>
          </p:cNvSpPr>
          <p:nvPr>
            <p:ph type="subTitle" idx="8"/>
          </p:nvPr>
        </p:nvSpPr>
        <p:spPr>
          <a:xfrm>
            <a:off x="8064000" y="4023867"/>
            <a:ext cx="3168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8" name="Google Shape;148;p19"/>
          <p:cNvSpPr>
            <a:spLocks noGrp="1"/>
          </p:cNvSpPr>
          <p:nvPr>
            <p:ph type="pic" idx="9"/>
          </p:nvPr>
        </p:nvSpPr>
        <p:spPr>
          <a:xfrm>
            <a:off x="960000" y="2001153"/>
            <a:ext cx="1718400" cy="1620400"/>
          </a:xfrm>
          <a:prstGeom prst="rect">
            <a:avLst/>
          </a:prstGeom>
          <a:noFill/>
          <a:ln>
            <a:noFill/>
          </a:ln>
        </p:spPr>
      </p:sp>
      <p:sp>
        <p:nvSpPr>
          <p:cNvPr id="149" name="Google Shape;149;p19"/>
          <p:cNvSpPr>
            <a:spLocks noGrp="1"/>
          </p:cNvSpPr>
          <p:nvPr>
            <p:ph type="pic" idx="13"/>
          </p:nvPr>
        </p:nvSpPr>
        <p:spPr>
          <a:xfrm>
            <a:off x="6245600" y="2001153"/>
            <a:ext cx="1716800" cy="1620400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19"/>
          <p:cNvSpPr>
            <a:spLocks noGrp="1"/>
          </p:cNvSpPr>
          <p:nvPr>
            <p:ph type="pic" idx="14"/>
          </p:nvPr>
        </p:nvSpPr>
        <p:spPr>
          <a:xfrm>
            <a:off x="960000" y="4329800"/>
            <a:ext cx="1718400" cy="16204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19"/>
          <p:cNvSpPr>
            <a:spLocks noGrp="1"/>
          </p:cNvSpPr>
          <p:nvPr>
            <p:ph type="pic" idx="15"/>
          </p:nvPr>
        </p:nvSpPr>
        <p:spPr>
          <a:xfrm>
            <a:off x="6245600" y="4329807"/>
            <a:ext cx="1716800" cy="1620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2500437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20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154" name="Google Shape;154;p20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55" name="Google Shape;155;p20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9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subTitle" idx="1"/>
          </p:nvPr>
        </p:nvSpPr>
        <p:spPr>
          <a:xfrm>
            <a:off x="960000" y="2370632"/>
            <a:ext cx="2640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subTitle" idx="2"/>
          </p:nvPr>
        </p:nvSpPr>
        <p:spPr>
          <a:xfrm>
            <a:off x="4776000" y="2370632"/>
            <a:ext cx="2640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subTitle" idx="3"/>
          </p:nvPr>
        </p:nvSpPr>
        <p:spPr>
          <a:xfrm>
            <a:off x="960000" y="4661067"/>
            <a:ext cx="2640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0" name="Google Shape;160;p20"/>
          <p:cNvSpPr txBox="1">
            <a:spLocks noGrp="1"/>
          </p:cNvSpPr>
          <p:nvPr>
            <p:ph type="subTitle" idx="4"/>
          </p:nvPr>
        </p:nvSpPr>
        <p:spPr>
          <a:xfrm>
            <a:off x="4776000" y="4661067"/>
            <a:ext cx="2640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subTitle" idx="5"/>
          </p:nvPr>
        </p:nvSpPr>
        <p:spPr>
          <a:xfrm>
            <a:off x="8592000" y="2370632"/>
            <a:ext cx="2640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subTitle" idx="6"/>
          </p:nvPr>
        </p:nvSpPr>
        <p:spPr>
          <a:xfrm>
            <a:off x="8592000" y="4661067"/>
            <a:ext cx="2640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20"/>
          <p:cNvSpPr txBox="1">
            <a:spLocks noGrp="1"/>
          </p:cNvSpPr>
          <p:nvPr>
            <p:ph type="subTitle" idx="7"/>
          </p:nvPr>
        </p:nvSpPr>
        <p:spPr>
          <a:xfrm>
            <a:off x="960000" y="1733400"/>
            <a:ext cx="2640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4" name="Google Shape;164;p20"/>
          <p:cNvSpPr txBox="1">
            <a:spLocks noGrp="1"/>
          </p:cNvSpPr>
          <p:nvPr>
            <p:ph type="subTitle" idx="8"/>
          </p:nvPr>
        </p:nvSpPr>
        <p:spPr>
          <a:xfrm>
            <a:off x="4776000" y="1733400"/>
            <a:ext cx="2640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subTitle" idx="9"/>
          </p:nvPr>
        </p:nvSpPr>
        <p:spPr>
          <a:xfrm>
            <a:off x="8592000" y="1733400"/>
            <a:ext cx="2640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subTitle" idx="13"/>
          </p:nvPr>
        </p:nvSpPr>
        <p:spPr>
          <a:xfrm>
            <a:off x="960000" y="4023867"/>
            <a:ext cx="2640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subTitle" idx="14"/>
          </p:nvPr>
        </p:nvSpPr>
        <p:spPr>
          <a:xfrm>
            <a:off x="4776000" y="4023867"/>
            <a:ext cx="2640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8" name="Google Shape;168;p20"/>
          <p:cNvSpPr txBox="1">
            <a:spLocks noGrp="1"/>
          </p:cNvSpPr>
          <p:nvPr>
            <p:ph type="subTitle" idx="15"/>
          </p:nvPr>
        </p:nvSpPr>
        <p:spPr>
          <a:xfrm>
            <a:off x="8592000" y="4023867"/>
            <a:ext cx="2640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26470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>
            <a:spLocks noGrp="1"/>
          </p:cNvSpPr>
          <p:nvPr>
            <p:ph type="pic" idx="2"/>
          </p:nvPr>
        </p:nvSpPr>
        <p:spPr>
          <a:xfrm>
            <a:off x="960000" y="523507"/>
            <a:ext cx="4750800" cy="6334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71" name="Google Shape;171;p21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172" name="Google Shape;172;p21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73" name="Google Shape;173;p21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4" name="Google Shape;174;p21"/>
          <p:cNvSpPr txBox="1">
            <a:spLocks noGrp="1"/>
          </p:cNvSpPr>
          <p:nvPr>
            <p:ph type="title" hasCustomPrompt="1"/>
          </p:nvPr>
        </p:nvSpPr>
        <p:spPr>
          <a:xfrm>
            <a:off x="6195917" y="2648809"/>
            <a:ext cx="4560000" cy="11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5" name="Google Shape;175;p21"/>
          <p:cNvSpPr txBox="1">
            <a:spLocks noGrp="1"/>
          </p:cNvSpPr>
          <p:nvPr>
            <p:ph type="subTitle" idx="1"/>
          </p:nvPr>
        </p:nvSpPr>
        <p:spPr>
          <a:xfrm>
            <a:off x="6195917" y="3716805"/>
            <a:ext cx="4560000" cy="4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6" name="Google Shape;176;p21"/>
          <p:cNvSpPr txBox="1">
            <a:spLocks noGrp="1"/>
          </p:cNvSpPr>
          <p:nvPr>
            <p:ph type="title" idx="3" hasCustomPrompt="1"/>
          </p:nvPr>
        </p:nvSpPr>
        <p:spPr>
          <a:xfrm>
            <a:off x="6195917" y="719333"/>
            <a:ext cx="4560000" cy="11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7" name="Google Shape;177;p21"/>
          <p:cNvSpPr txBox="1">
            <a:spLocks noGrp="1"/>
          </p:cNvSpPr>
          <p:nvPr>
            <p:ph type="subTitle" idx="4"/>
          </p:nvPr>
        </p:nvSpPr>
        <p:spPr>
          <a:xfrm>
            <a:off x="6195917" y="1787347"/>
            <a:ext cx="4560000" cy="4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8" name="Google Shape;178;p21"/>
          <p:cNvSpPr txBox="1">
            <a:spLocks noGrp="1"/>
          </p:cNvSpPr>
          <p:nvPr>
            <p:ph type="title" idx="5" hasCustomPrompt="1"/>
          </p:nvPr>
        </p:nvSpPr>
        <p:spPr>
          <a:xfrm>
            <a:off x="6195917" y="4578272"/>
            <a:ext cx="4560000" cy="11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9" name="Google Shape;179;p21"/>
          <p:cNvSpPr txBox="1">
            <a:spLocks noGrp="1"/>
          </p:cNvSpPr>
          <p:nvPr>
            <p:ph type="subTitle" idx="6"/>
          </p:nvPr>
        </p:nvSpPr>
        <p:spPr>
          <a:xfrm>
            <a:off x="6195917" y="5646267"/>
            <a:ext cx="4560000" cy="4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051016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22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182" name="Google Shape;182;p22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83" name="Google Shape;183;p22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4" name="Google Shape;184;p22"/>
          <p:cNvSpPr txBox="1">
            <a:spLocks noGrp="1"/>
          </p:cNvSpPr>
          <p:nvPr>
            <p:ph type="title"/>
          </p:nvPr>
        </p:nvSpPr>
        <p:spPr>
          <a:xfrm>
            <a:off x="960000" y="719333"/>
            <a:ext cx="4848000" cy="168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5" name="Google Shape;185;p22"/>
          <p:cNvSpPr txBox="1">
            <a:spLocks noGrp="1"/>
          </p:cNvSpPr>
          <p:nvPr>
            <p:ph type="subTitle" idx="1"/>
          </p:nvPr>
        </p:nvSpPr>
        <p:spPr>
          <a:xfrm>
            <a:off x="960000" y="2300532"/>
            <a:ext cx="4848000" cy="15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6" name="Google Shape;186;p22"/>
          <p:cNvSpPr>
            <a:spLocks noGrp="1"/>
          </p:cNvSpPr>
          <p:nvPr>
            <p:ph type="pic" idx="2"/>
          </p:nvPr>
        </p:nvSpPr>
        <p:spPr>
          <a:xfrm>
            <a:off x="6481200" y="523507"/>
            <a:ext cx="4750800" cy="6334800"/>
          </a:xfrm>
          <a:prstGeom prst="rect">
            <a:avLst/>
          </a:prstGeom>
          <a:noFill/>
          <a:ln>
            <a:noFill/>
          </a:ln>
        </p:spPr>
      </p:sp>
      <p:sp>
        <p:nvSpPr>
          <p:cNvPr id="187" name="Google Shape;187;p22"/>
          <p:cNvSpPr txBox="1"/>
          <p:nvPr/>
        </p:nvSpPr>
        <p:spPr>
          <a:xfrm>
            <a:off x="950967" y="4762667"/>
            <a:ext cx="48480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</a:t>
            </a:r>
            <a:r>
              <a:rPr lang="en"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This presentation template was created by </a:t>
            </a:r>
            <a:r>
              <a:rPr lang="en" sz="1600" b="1" u="sng">
                <a:solidFill>
                  <a:schemeClr val="hlink"/>
                </a:solidFill>
                <a:latin typeface="Archivo"/>
                <a:ea typeface="Archivo"/>
                <a:cs typeface="Archivo"/>
                <a:sym typeface="Archivo"/>
                <a:hlinkClick r:id="rId2"/>
              </a:rPr>
              <a:t>Slidesgo</a:t>
            </a:r>
            <a:r>
              <a:rPr lang="en"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includes icons by </a:t>
            </a:r>
            <a:r>
              <a:rPr lang="en" sz="1600" b="1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infographics &amp; images by </a:t>
            </a:r>
            <a:r>
              <a:rPr lang="en" sz="1600" b="1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600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endParaRPr sz="1600" b="1" u="sng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  <p:extLst>
      <p:ext uri="{BB962C8B-B14F-4D97-AF65-F5344CB8AC3E}">
        <p14:creationId xmlns:p14="http://schemas.microsoft.com/office/powerpoint/2010/main" val="5985303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BCAAA-9F4F-1F23-B52D-3C1A01B7A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A014BC-33FF-7CFC-D250-6A87404932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14D0B-57FC-5FD5-CAD8-EDA879173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E758C-2F54-4E57-9491-B0BDD25EDF12}" type="datetimeFigureOut">
              <a:rPr lang="en-US" smtClean="0"/>
              <a:t>4/16/25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464E4-FD1F-B49F-9402-A321CD0D4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BF60E-6EFE-4CD5-8CE1-5555F7AFE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740BD-4210-4133-9D56-F572354A05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792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17" name="Google Shape;17;p3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18" name="Google Shape;18;p3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950967" y="4866267"/>
            <a:ext cx="10272000" cy="12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6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950967" y="3719867"/>
            <a:ext cx="1632000" cy="1146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>
            <a:spLocks noGrp="1"/>
          </p:cNvSpPr>
          <p:nvPr>
            <p:ph type="pic" idx="3"/>
          </p:nvPr>
        </p:nvSpPr>
        <p:spPr>
          <a:xfrm>
            <a:off x="960000" y="519733"/>
            <a:ext cx="10272000" cy="2996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665987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13142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 txBox="1">
            <a:spLocks noGrp="1"/>
          </p:cNvSpPr>
          <p:nvPr>
            <p:ph type="title"/>
          </p:nvPr>
        </p:nvSpPr>
        <p:spPr>
          <a:xfrm>
            <a:off x="955700" y="681200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47072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24" name="Google Shape;24;p4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25" name="Google Shape;25;p4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9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960000" y="1545252"/>
            <a:ext cx="10272000" cy="4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7571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5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30" name="Google Shape;30;p5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31" name="Google Shape;31;p5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963168" y="597408"/>
            <a:ext cx="10272000" cy="9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6243067" y="4661067"/>
            <a:ext cx="4704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2"/>
          </p:nvPr>
        </p:nvSpPr>
        <p:spPr>
          <a:xfrm>
            <a:off x="1245100" y="4661065"/>
            <a:ext cx="47040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1245100" y="4023853"/>
            <a:ext cx="4704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4"/>
          </p:nvPr>
        </p:nvSpPr>
        <p:spPr>
          <a:xfrm>
            <a:off x="6243067" y="4023853"/>
            <a:ext cx="4704000" cy="7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taliana"/>
              <a:buNone/>
              <a:defRPr sz="3200" b="1"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" name="Google Shape;37;p5"/>
          <p:cNvSpPr>
            <a:spLocks noGrp="1"/>
          </p:cNvSpPr>
          <p:nvPr>
            <p:ph type="pic" idx="5"/>
          </p:nvPr>
        </p:nvSpPr>
        <p:spPr>
          <a:xfrm>
            <a:off x="1365900" y="1561800"/>
            <a:ext cx="4462400" cy="2462400"/>
          </a:xfrm>
          <a:prstGeom prst="rect">
            <a:avLst/>
          </a:prstGeom>
          <a:noFill/>
          <a:ln>
            <a:noFill/>
          </a:ln>
        </p:spPr>
      </p:sp>
      <p:sp>
        <p:nvSpPr>
          <p:cNvPr id="38" name="Google Shape;38;p5"/>
          <p:cNvSpPr>
            <a:spLocks noGrp="1"/>
          </p:cNvSpPr>
          <p:nvPr>
            <p:ph type="pic" idx="6"/>
          </p:nvPr>
        </p:nvSpPr>
        <p:spPr>
          <a:xfrm>
            <a:off x="6363867" y="1561800"/>
            <a:ext cx="4462400" cy="2462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51477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6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41" name="Google Shape;41;p6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42" name="Google Shape;42;p6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9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50846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8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53" name="Google Shape;53;p8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4" name="Google Shape;54;p8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3090600" y="1742800"/>
            <a:ext cx="601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56472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9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58" name="Google Shape;58;p9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59" name="Google Shape;59;p9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2847400" y="15854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1"/>
          </p:nvPr>
        </p:nvSpPr>
        <p:spPr>
          <a:xfrm>
            <a:off x="2847400" y="4204667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97912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287600" y="0"/>
            <a:ext cx="119044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65" name="Google Shape;65;p10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66" name="Google Shape;66;p10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67" name="Google Shape;67;p10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708331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11"/>
          <p:cNvGrpSpPr/>
          <p:nvPr/>
        </p:nvGrpSpPr>
        <p:grpSpPr>
          <a:xfrm>
            <a:off x="333" y="0"/>
            <a:ext cx="11231667" cy="6858000"/>
            <a:chOff x="250" y="0"/>
            <a:chExt cx="8423750" cy="5143500"/>
          </a:xfrm>
        </p:grpSpPr>
        <p:sp>
          <p:nvSpPr>
            <p:cNvPr id="70" name="Google Shape;70;p11"/>
            <p:cNvSpPr/>
            <p:nvPr/>
          </p:nvSpPr>
          <p:spPr>
            <a:xfrm>
              <a:off x="250" y="0"/>
              <a:ext cx="216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71" name="Google Shape;71;p11"/>
            <p:cNvCxnSpPr/>
            <p:nvPr/>
          </p:nvCxnSpPr>
          <p:spPr>
            <a:xfrm>
              <a:off x="720000" y="387100"/>
              <a:ext cx="7704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2" name="Google Shape;72;p11"/>
          <p:cNvSpPr txBox="1">
            <a:spLocks noGrp="1"/>
          </p:cNvSpPr>
          <p:nvPr>
            <p:ph type="title" hasCustomPrompt="1"/>
          </p:nvPr>
        </p:nvSpPr>
        <p:spPr>
          <a:xfrm>
            <a:off x="950967" y="3347467"/>
            <a:ext cx="10290400" cy="22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73" name="Google Shape;73;p11"/>
          <p:cNvSpPr txBox="1">
            <a:spLocks noGrp="1"/>
          </p:cNvSpPr>
          <p:nvPr>
            <p:ph type="subTitle" idx="1"/>
          </p:nvPr>
        </p:nvSpPr>
        <p:spPr>
          <a:xfrm>
            <a:off x="950967" y="5563867"/>
            <a:ext cx="10290400" cy="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4" name="Google Shape;74;p11"/>
          <p:cNvSpPr>
            <a:spLocks noGrp="1"/>
          </p:cNvSpPr>
          <p:nvPr>
            <p:ph type="pic" idx="2"/>
          </p:nvPr>
        </p:nvSpPr>
        <p:spPr>
          <a:xfrm>
            <a:off x="960000" y="519733"/>
            <a:ext cx="10272000" cy="2996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881529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taliana"/>
              <a:buNone/>
              <a:defRPr sz="35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taliana"/>
              <a:buNone/>
              <a:defRPr sz="35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taliana"/>
              <a:buNone/>
              <a:defRPr sz="35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taliana"/>
              <a:buNone/>
              <a:defRPr sz="35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taliana"/>
              <a:buNone/>
              <a:defRPr sz="35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taliana"/>
              <a:buNone/>
              <a:defRPr sz="35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taliana"/>
              <a:buNone/>
              <a:defRPr sz="35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taliana"/>
              <a:buNone/>
              <a:defRPr sz="35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taliana"/>
              <a:buNone/>
              <a:defRPr sz="3500" b="1">
                <a:solidFill>
                  <a:schemeClr val="dk1"/>
                </a:solidFill>
                <a:latin typeface="Italiana"/>
                <a:ea typeface="Italiana"/>
                <a:cs typeface="Italiana"/>
                <a:sym typeface="Italian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558167"/>
            <a:ext cx="10272000" cy="4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498372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7" r:id="rId6"/>
    <p:sldLayoutId id="2147483668" r:id="rId7"/>
    <p:sldLayoutId id="2147483669" r:id="rId8"/>
    <p:sldLayoutId id="2147483670" r:id="rId9"/>
    <p:sldLayoutId id="2147483672" r:id="rId10"/>
    <p:sldLayoutId id="2147483673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4" r:id="rId19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25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641595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9D2DBBB-EF86-76D1-B208-04D9F6271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967" y="524934"/>
            <a:ext cx="10290400" cy="2827866"/>
          </a:xfrm>
        </p:spPr>
        <p:txBody>
          <a:bodyPr/>
          <a:lstStyle/>
          <a:p>
            <a:r>
              <a:rPr lang="en-US" sz="9600"/>
              <a:t>Data Visualization</a:t>
            </a:r>
            <a:br>
              <a:rPr lang="en-US" sz="9600"/>
            </a:br>
            <a:r>
              <a:rPr lang="en-US" sz="9600"/>
              <a:t>Project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F0E994-70CB-D512-B8B3-49EC0F6D9C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967" y="3242733"/>
            <a:ext cx="10290400" cy="3598333"/>
          </a:xfrm>
        </p:spPr>
        <p:txBody>
          <a:bodyPr/>
          <a:lstStyle/>
          <a:p>
            <a:pPr marL="495300" indent="-342900">
              <a:buFontTx/>
              <a:buChar char="-"/>
            </a:pPr>
            <a:r>
              <a:rPr lang="en-US" dirty="0"/>
              <a:t>Hari Krishna Balamurali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0EB34C-04FD-4703-6E60-7F603FFFFD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744" y="2647876"/>
            <a:ext cx="4797778" cy="359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8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blue and red texas flag&#10;&#10;Description automatically generated">
            <a:extLst>
              <a:ext uri="{FF2B5EF4-FFF2-40B4-BE49-F238E27FC236}">
                <a16:creationId xmlns:a16="http://schemas.microsoft.com/office/drawing/2014/main" id="{AE3CBEFE-17F7-1C3A-D4A3-1CA3EC1B6A35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74" b="20074"/>
          <a:stretch>
            <a:fillRect/>
          </a:stretch>
        </p:blipFill>
        <p:spPr>
          <a:xfrm>
            <a:off x="2949916" y="1397875"/>
            <a:ext cx="6080602" cy="350297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67D4F28-E4D4-0B3F-F2F3-20DD964C9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193" y="5247497"/>
            <a:ext cx="10307090" cy="1058710"/>
          </a:xfrm>
        </p:spPr>
        <p:txBody>
          <a:bodyPr/>
          <a:lstStyle/>
          <a:p>
            <a:pPr algn="just"/>
            <a:r>
              <a:rPr lang="en-US" sz="2400" b="0" dirty="0">
                <a:latin typeface="Archivo"/>
                <a:sym typeface="Archivo"/>
              </a:rPr>
              <a:t>The Texas prison saw a 30% decrease in covid cases during 2021 compared to the 2020 period, which highlights the role of vaccines in controlling the spread.</a:t>
            </a:r>
            <a:br>
              <a:rPr lang="en-US" sz="2400" b="0" dirty="0">
                <a:latin typeface="Archivo"/>
                <a:sym typeface="Archivo"/>
              </a:rPr>
            </a:br>
            <a:br>
              <a:rPr lang="en-US" sz="3600" dirty="0">
                <a:effectLst/>
                <a:latin typeface="Helvetica Neue" panose="02000503000000020004" pitchFamily="2" charset="0"/>
              </a:rPr>
            </a:br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6D6AD1-ED03-B190-51BE-EE23B2E75B9A}"/>
              </a:ext>
            </a:extLst>
          </p:cNvPr>
          <p:cNvSpPr txBox="1"/>
          <p:nvPr/>
        </p:nvSpPr>
        <p:spPr>
          <a:xfrm>
            <a:off x="4308562" y="630622"/>
            <a:ext cx="33633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HYPOTHESIS </a:t>
            </a:r>
            <a:r>
              <a:rPr lang="en-US" sz="3200" b="1"/>
              <a:t>1</a:t>
            </a:r>
            <a:endParaRPr lang="en-US" sz="3200" b="1" dirty="0"/>
          </a:p>
        </p:txBody>
      </p:sp>
      <p:pic>
        <p:nvPicPr>
          <p:cNvPr id="9" name="Audio Recording Apr 18, 2024 at 4:42:29 AM">
            <a:hlinkClick r:id="" action="ppaction://media"/>
            <a:extLst>
              <a:ext uri="{FF2B5EF4-FFF2-40B4-BE49-F238E27FC236}">
                <a16:creationId xmlns:a16="http://schemas.microsoft.com/office/drawing/2014/main" id="{17D61AB1-94D2-CC07-91ED-225164E2BD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08573" y="64784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510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0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9D126F43-5685-0AD8-6ED2-529615D3FC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171" y="70876"/>
            <a:ext cx="10319657" cy="6716248"/>
          </a:xfrm>
          <a:prstGeom prst="rect">
            <a:avLst/>
          </a:prstGeom>
        </p:spPr>
      </p:pic>
      <p:pic>
        <p:nvPicPr>
          <p:cNvPr id="2" name="Audio Recording Apr 18, 2024 at 4:43:21 AM">
            <a:hlinkClick r:id="" action="ppaction://media"/>
            <a:extLst>
              <a:ext uri="{FF2B5EF4-FFF2-40B4-BE49-F238E27FC236}">
                <a16:creationId xmlns:a16="http://schemas.microsoft.com/office/drawing/2014/main" id="{99D7F924-419F-B583-DCE0-ACF11049DD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19110" y="842915"/>
            <a:ext cx="669910" cy="66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152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8BA461-65ED-AA7E-3C97-87443231EF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42" y="295632"/>
            <a:ext cx="10750582" cy="6050165"/>
          </a:xfrm>
          <a:prstGeom prst="rect">
            <a:avLst/>
          </a:prstGeom>
        </p:spPr>
      </p:pic>
      <p:pic>
        <p:nvPicPr>
          <p:cNvPr id="2" name="Audio Recording Apr 18, 2024 at 4:45:10 AM">
            <a:hlinkClick r:id="" action="ppaction://media"/>
            <a:extLst>
              <a:ext uri="{FF2B5EF4-FFF2-40B4-BE49-F238E27FC236}">
                <a16:creationId xmlns:a16="http://schemas.microsoft.com/office/drawing/2014/main" id="{4E975AB7-6E61-3362-E126-679D799355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19862" y="157767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083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EFE06AF9-7F85-2585-80EF-B2D8AA130E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21" y="125472"/>
            <a:ext cx="10347158" cy="6607055"/>
          </a:xfrm>
          <a:prstGeom prst="rect">
            <a:avLst/>
          </a:prstGeom>
        </p:spPr>
      </p:pic>
      <p:pic>
        <p:nvPicPr>
          <p:cNvPr id="2" name="Audio Recording Apr 18, 2024 at 4:46:20 AM">
            <a:hlinkClick r:id="" action="ppaction://media"/>
            <a:extLst>
              <a:ext uri="{FF2B5EF4-FFF2-40B4-BE49-F238E27FC236}">
                <a16:creationId xmlns:a16="http://schemas.microsoft.com/office/drawing/2014/main" id="{297BF2C9-1B32-481D-AAFF-7329523FC9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74903" y="84226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31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kDatavizvideo">
            <a:hlinkClick r:id="" action="ppaction://media"/>
            <a:extLst>
              <a:ext uri="{FF2B5EF4-FFF2-40B4-BE49-F238E27FC236}">
                <a16:creationId xmlns:a16="http://schemas.microsoft.com/office/drawing/2014/main" id="{4967A1D8-082F-17C7-5E30-26D840AC21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8994" y="0"/>
            <a:ext cx="10342178" cy="687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68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od and Beverage Office Gathering by Slidesgo">
  <a:themeElements>
    <a:clrScheme name="Simple Light">
      <a:dk1>
        <a:srgbClr val="333333"/>
      </a:dk1>
      <a:lt1>
        <a:srgbClr val="F3F3F3"/>
      </a:lt1>
      <a:dk2>
        <a:srgbClr val="F57A00"/>
      </a:dk2>
      <a:lt2>
        <a:srgbClr val="FFAD5C"/>
      </a:lt2>
      <a:accent1>
        <a:srgbClr val="85858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Food and Beverage Office Gathering by Slidesgo</Template>
  <TotalTime>278</TotalTime>
  <Words>41</Words>
  <Application>Microsoft Macintosh PowerPoint</Application>
  <PresentationFormat>Widescreen</PresentationFormat>
  <Paragraphs>4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Archivo</vt:lpstr>
      <vt:lpstr>Arial</vt:lpstr>
      <vt:lpstr>Helvetica Neue</vt:lpstr>
      <vt:lpstr>Italiana</vt:lpstr>
      <vt:lpstr>Nunito Light</vt:lpstr>
      <vt:lpstr>Open Sans</vt:lpstr>
      <vt:lpstr>Proxima Nova</vt:lpstr>
      <vt:lpstr>Food and Beverage Office Gathering by Slidesgo</vt:lpstr>
      <vt:lpstr>Slidesgo Final Pages</vt:lpstr>
      <vt:lpstr>Data Visualization Project</vt:lpstr>
      <vt:lpstr>The Texas prison saw a 30% decrease in covid cases during 2021 compared to the 2020 period, which highlights the role of vaccines in controlling the spread. 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Thanush Ramesh</dc:creator>
  <cp:lastModifiedBy>Balamurali, Hari Krishna</cp:lastModifiedBy>
  <cp:revision>12</cp:revision>
  <dcterms:created xsi:type="dcterms:W3CDTF">2024-04-18T05:13:47Z</dcterms:created>
  <dcterms:modified xsi:type="dcterms:W3CDTF">2025-04-16T08:09:43Z</dcterms:modified>
</cp:coreProperties>
</file>

<file path=docProps/thumbnail.jpeg>
</file>